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0" d="100"/>
          <a:sy n="10" d="100"/>
        </p:scale>
        <p:origin x="571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5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8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3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6518-59A2-45B1-9A6B-98F9366E7ED7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8CE0-C38B-455E-80D8-4DAE108F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549" y="194402"/>
            <a:ext cx="9300245" cy="647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31" y="255817"/>
            <a:ext cx="9022037" cy="635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5" y="2746128"/>
            <a:ext cx="10642600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Heterozygosity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66" y="381014"/>
            <a:ext cx="8863250" cy="30923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457898" y="1378423"/>
            <a:ext cx="245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American alligator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003" y="3679097"/>
            <a:ext cx="8355710" cy="23054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57898" y="4329212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Banana slug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81534" y="5600729"/>
            <a:ext cx="897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Notes: SW019 2x250 library against all </a:t>
            </a:r>
            <a:r>
              <a:rPr lang="en-US" sz="2400" dirty="0" err="1" smtClean="0"/>
              <a:t>Discovar</a:t>
            </a:r>
            <a:r>
              <a:rPr lang="en-US" sz="2400" dirty="0" smtClean="0"/>
              <a:t> </a:t>
            </a:r>
            <a:r>
              <a:rPr lang="en-US" sz="2400" dirty="0" err="1" smtClean="0"/>
              <a:t>contigs</a:t>
            </a:r>
            <a:r>
              <a:rPr lang="en-US" sz="2400" dirty="0" smtClean="0"/>
              <a:t> &gt; 50kb; ~50Mb</a:t>
            </a:r>
          </a:p>
          <a:p>
            <a:r>
              <a:rPr lang="en-US" sz="2400" dirty="0" smtClean="0"/>
              <a:t>-Q &amp; -q &gt; 30 in </a:t>
            </a:r>
            <a:r>
              <a:rPr lang="en-US" sz="2400" dirty="0" err="1" smtClean="0"/>
              <a:t>samtools</a:t>
            </a:r>
            <a:endParaRPr lang="en-US" sz="2400" dirty="0" smtClean="0"/>
          </a:p>
          <a:p>
            <a:r>
              <a:rPr lang="en-US" sz="2400" dirty="0" smtClean="0"/>
              <a:t>Coverage = 14</a:t>
            </a:r>
          </a:p>
        </p:txBody>
      </p:sp>
    </p:spTree>
    <p:extLst>
      <p:ext uri="{BB962C8B-B14F-4D97-AF65-F5344CB8AC3E}">
        <p14:creationId xmlns:p14="http://schemas.microsoft.com/office/powerpoint/2010/main" val="12825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31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Green</dc:creator>
  <cp:lastModifiedBy>Ed Green</cp:lastModifiedBy>
  <cp:revision>6</cp:revision>
  <dcterms:created xsi:type="dcterms:W3CDTF">2015-06-05T06:41:14Z</dcterms:created>
  <dcterms:modified xsi:type="dcterms:W3CDTF">2015-06-07T20:16:41Z</dcterms:modified>
</cp:coreProperties>
</file>